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4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9ADC-19BB-F294-4F29-A6A7D918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3B9A4-6CC4-8024-1E02-EA031C97D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43F1E-8908-B984-4CAD-CA6E235AA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1482-6B7C-EA10-3EA3-1CAB7514E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2377"/>
            <a:ext cx="7556421" cy="430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450"/>
              </a:lnSpc>
              <a:buNone/>
            </a:pPr>
            <a:r>
              <a:rPr lang="en-US" sz="6750" b="1" kern="0" spc="-13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 Room vs Messy Room: Automated Image Classification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6280190" y="556641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develop a machine learning model that can accurately classify images of rooms as either "Clean" or "Messy" based on their visual features.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271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6865113"/>
            <a:ext cx="5040449" cy="118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Prashik</a:t>
            </a: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Lanje</a:t>
            </a: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kern="0" spc="-36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– BT22CSE103</a:t>
            </a:r>
            <a:endParaRPr lang="en-US" sz="2200" b="1" kern="0" spc="-36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Sudhanshu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Mandhare</a:t>
            </a: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– BT22CSE089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Rishabh Shikhare – BT22CSE112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5B4E-F469-2FB0-F7F6-BCB46641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F44A064-0DC8-DFF1-34C8-F05DAF06C853}"/>
              </a:ext>
            </a:extLst>
          </p:cNvPr>
          <p:cNvSpPr/>
          <p:nvPr/>
        </p:nvSpPr>
        <p:spPr>
          <a:xfrm>
            <a:off x="4327212" y="32509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OUR MODEL’S CODE</a:t>
            </a:r>
            <a:endParaRPr lang="en-US" sz="4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6D3BFE-AC39-C022-DF3C-E881C144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9" y="1309510"/>
            <a:ext cx="5164803" cy="31158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266643-1C13-BD2B-E37C-8A38012E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984" y="1309510"/>
            <a:ext cx="7068080" cy="31158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F830A2-5025-70E1-D499-E951344A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9" y="4721048"/>
            <a:ext cx="5164803" cy="32586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0D1E8B-B63A-D814-C9EC-985B9FF28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983" y="4721049"/>
            <a:ext cx="7068079" cy="32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7790" y="467328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500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114788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Home Automation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287524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need for systems that can assess and classify room conditions based on visual data is growing.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788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492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Classification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287524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focuses on developing an automated system to classify images of rooms into two categories: "Clean" and "Messy."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51001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85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91145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 machine learning model capable of accurately classifying room images as either "Clean" or "Messy" based on their visual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605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605111" y="2855833"/>
            <a:ext cx="30480" cy="3637717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508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109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3178969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867888" y="30826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Resizing Images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867888" y="360866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resized to a consistent size for efficient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28316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0432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7958" y="511123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867888" y="5014913"/>
            <a:ext cx="34444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Normalizing Pixel Values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867888" y="554093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 values are normalized to a range between 0 and 1 for consistent scaling.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Development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33336"/>
            <a:ext cx="394716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 Algorithm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regression algorithm is used to establish a relationship between the image features and the target variable (Clean or Messy).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Flatten Image Data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450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data is flattened into a one-dimensional vector to be processed by the linear regression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494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7998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867864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30906" y="3799880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Measurement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530906" y="471582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model's accuracy is measured on the dataset to assess its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7998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224" y="386786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22583" y="3799880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Validation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422583" y="432589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model's predictions on sample images are visually inspected to interpret its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3080"/>
            <a:ext cx="735425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Have Done So Far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863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677"/>
            <a:ext cx="321897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Importing Google Drive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268022" y="270569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Drive is imported into Google Colab for accessing the image dataset.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67376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941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Importing Libraries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268022" y="452020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necessary libraries for image processing and machine learning are imported.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81888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8087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a Folder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268022" y="63347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new folder is created to save the normalized images.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130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Processing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1118711" y="2071092"/>
            <a:ext cx="30480" cy="5207079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6615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26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394228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381488" y="2297906"/>
            <a:ext cx="324612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Converting to Grayscale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381488" y="282392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converted to grayscale for simplifying the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9841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585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1558" y="4326493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381488" y="423017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Normalizing Images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381488" y="475619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normalized to a range between 0 and 1 for consistent scaling.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4306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907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677" y="6258758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381488" y="616243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Saving Images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381488" y="66884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images are saved into a designated folder.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029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510082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8383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6614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66141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Images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6614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Messy Images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16802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3117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31172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3117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81834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9620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9620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Trained on Clean Images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9620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Trained on Messy Images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820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79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817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3790" y="6207800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model's performance using metrics like accuracy and precision.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879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817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Optimization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5254704" y="620780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the code for efficiency and improve the model's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8799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81782"/>
            <a:ext cx="333255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Parameter Tuning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715738" y="620780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the model’s parameters to achieve optimal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419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 Bold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Rishabh Shikhare</cp:lastModifiedBy>
  <cp:revision>4</cp:revision>
  <dcterms:created xsi:type="dcterms:W3CDTF">2024-11-20T14:16:15Z</dcterms:created>
  <dcterms:modified xsi:type="dcterms:W3CDTF">2024-11-22T11:04:07Z</dcterms:modified>
</cp:coreProperties>
</file>